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8" r:id="rId33"/>
    <p:sldId id="287" r:id="rId34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41" autoAdjust="0"/>
    <p:restoredTop sz="94660"/>
  </p:normalViewPr>
  <p:slideViewPr>
    <p:cSldViewPr>
      <p:cViewPr>
        <p:scale>
          <a:sx n="76" d="100"/>
          <a:sy n="76" d="100"/>
        </p:scale>
        <p:origin x="-1212" y="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0" d="100"/>
        <a:sy n="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58440-5D4B-4E87-AE8D-B26D66C0CE38}" type="datetimeFigureOut">
              <a:rPr lang="es-ES" smtClean="0"/>
              <a:pPr/>
              <a:t>11/04/2012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F4971-D329-491D-A762-180AE0E9CC4E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15789710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58440-5D4B-4E87-AE8D-B26D66C0CE38}" type="datetimeFigureOut">
              <a:rPr lang="es-ES" smtClean="0"/>
              <a:pPr/>
              <a:t>11/04/2012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F4971-D329-491D-A762-180AE0E9CC4E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4197749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58440-5D4B-4E87-AE8D-B26D66C0CE38}" type="datetimeFigureOut">
              <a:rPr lang="es-ES" smtClean="0"/>
              <a:pPr/>
              <a:t>11/04/2012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F4971-D329-491D-A762-180AE0E9CC4E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41635789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58440-5D4B-4E87-AE8D-B26D66C0CE38}" type="datetimeFigureOut">
              <a:rPr lang="es-ES" smtClean="0"/>
              <a:pPr/>
              <a:t>11/04/2012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F4971-D329-491D-A762-180AE0E9CC4E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11379806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58440-5D4B-4E87-AE8D-B26D66C0CE38}" type="datetimeFigureOut">
              <a:rPr lang="es-ES" smtClean="0"/>
              <a:pPr/>
              <a:t>11/04/2012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F4971-D329-491D-A762-180AE0E9CC4E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18419620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58440-5D4B-4E87-AE8D-B26D66C0CE38}" type="datetimeFigureOut">
              <a:rPr lang="es-ES" smtClean="0"/>
              <a:pPr/>
              <a:t>11/04/2012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F4971-D329-491D-A762-180AE0E9CC4E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21550441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58440-5D4B-4E87-AE8D-B26D66C0CE38}" type="datetimeFigureOut">
              <a:rPr lang="es-ES" smtClean="0"/>
              <a:pPr/>
              <a:t>11/04/2012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F4971-D329-491D-A762-180AE0E9CC4E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27083169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58440-5D4B-4E87-AE8D-B26D66C0CE38}" type="datetimeFigureOut">
              <a:rPr lang="es-ES" smtClean="0"/>
              <a:pPr/>
              <a:t>11/04/2012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F4971-D329-491D-A762-180AE0E9CC4E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99841286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58440-5D4B-4E87-AE8D-B26D66C0CE38}" type="datetimeFigureOut">
              <a:rPr lang="es-ES" smtClean="0"/>
              <a:pPr/>
              <a:t>11/04/2012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F4971-D329-491D-A762-180AE0E9CC4E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36922205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58440-5D4B-4E87-AE8D-B26D66C0CE38}" type="datetimeFigureOut">
              <a:rPr lang="es-ES" smtClean="0"/>
              <a:pPr/>
              <a:t>11/04/2012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F4971-D329-491D-A762-180AE0E9CC4E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9302079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58440-5D4B-4E87-AE8D-B26D66C0CE38}" type="datetimeFigureOut">
              <a:rPr lang="es-ES" smtClean="0"/>
              <a:pPr/>
              <a:t>11/04/2012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F4971-D329-491D-A762-180AE0E9CC4E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04791607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blipFill dpi="0" rotWithShape="1">
          <a:blip r:embed="rId13" cstate="print">
            <a:lum/>
          </a:blip>
          <a:srcRect/>
          <a:stretch>
            <a:fillRect l="-87000" r="-8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458440-5D4B-4E87-AE8D-B26D66C0CE38}" type="datetimeFigureOut">
              <a:rPr lang="es-ES" smtClean="0"/>
              <a:pPr/>
              <a:t>11/04/2012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7F4971-D329-491D-A762-180AE0E9CC4E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21279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hyperlink" Target="http://www.youtube.com/watch?v=-8S7qLTU-t0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Fran%20Henriquez\Desktop\oli\02%20Pista%202.mp3" TargetMode="External"/><Relationship Id="rId4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32"/>
            <a:ext cx="9144000" cy="6597352"/>
          </a:xfrm>
          <a:prstGeom prst="rect">
            <a:avLst/>
          </a:prstGeom>
          <a:noFill/>
          <a:scene3d>
            <a:camera prst="perspectiveFron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196106418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267744" y="4985793"/>
            <a:ext cx="4546848" cy="1872207"/>
          </a:xfrm>
        </p:spPr>
        <p:txBody>
          <a:bodyPr>
            <a:normAutofit/>
          </a:bodyPr>
          <a:lstStyle/>
          <a:p>
            <a:r>
              <a:rPr lang="es-MX" sz="8000" b="1" u="sng" dirty="0" smtClean="0">
                <a:solidFill>
                  <a:srgbClr val="FF0000"/>
                </a:solidFill>
              </a:rPr>
              <a:t>E</a:t>
            </a:r>
            <a:r>
              <a:rPr lang="es-MX" sz="8000" dirty="0" smtClean="0"/>
              <a:t>lefante</a:t>
            </a:r>
            <a:endParaRPr lang="es-CL" sz="8000" dirty="0"/>
          </a:p>
        </p:txBody>
      </p:sp>
      <p:pic>
        <p:nvPicPr>
          <p:cNvPr id="4" name="3 Imagen" descr="galeria-09-Elefan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1680" y="764704"/>
            <a:ext cx="5715000" cy="43053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44008" y="2636912"/>
            <a:ext cx="4186808" cy="2160240"/>
          </a:xfrm>
        </p:spPr>
        <p:txBody>
          <a:bodyPr>
            <a:normAutofit/>
          </a:bodyPr>
          <a:lstStyle/>
          <a:p>
            <a:r>
              <a:rPr lang="es-MX" sz="8000" b="1" u="sng" dirty="0" smtClean="0">
                <a:solidFill>
                  <a:srgbClr val="FF0000"/>
                </a:solidFill>
              </a:rPr>
              <a:t>E</a:t>
            </a:r>
            <a:r>
              <a:rPr lang="es-MX" sz="8000" dirty="0" smtClean="0"/>
              <a:t>scalera</a:t>
            </a:r>
            <a:endParaRPr lang="es-CL" sz="8000" dirty="0"/>
          </a:p>
        </p:txBody>
      </p:sp>
      <p:pic>
        <p:nvPicPr>
          <p:cNvPr id="4" name="3 Imagen" descr="26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427984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548680"/>
            <a:ext cx="3970784" cy="1728192"/>
          </a:xfrm>
        </p:spPr>
        <p:txBody>
          <a:bodyPr>
            <a:normAutofit/>
          </a:bodyPr>
          <a:lstStyle/>
          <a:p>
            <a:r>
              <a:rPr lang="es-MX" sz="8000" b="1" u="sng" dirty="0" smtClean="0">
                <a:solidFill>
                  <a:srgbClr val="FF0000"/>
                </a:solidFill>
              </a:rPr>
              <a:t>E</a:t>
            </a:r>
            <a:r>
              <a:rPr lang="es-MX" sz="8000" dirty="0" smtClean="0"/>
              <a:t>strella</a:t>
            </a:r>
            <a:endParaRPr lang="es-CL" sz="8000" dirty="0"/>
          </a:p>
        </p:txBody>
      </p:sp>
      <p:pic>
        <p:nvPicPr>
          <p:cNvPr id="4" name="3 Imagen" descr="estrella-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5776" y="1578496"/>
            <a:ext cx="5267926" cy="52795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2123728" y="980728"/>
            <a:ext cx="648072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6600" dirty="0" smtClean="0"/>
              <a:t>Reconoce la</a:t>
            </a:r>
          </a:p>
          <a:p>
            <a:r>
              <a:rPr lang="es-MX" sz="6600" dirty="0" smtClean="0"/>
              <a:t>	     vocal  </a:t>
            </a:r>
            <a:r>
              <a:rPr lang="es-MX" sz="7200" b="1" u="sng" dirty="0" smtClean="0">
                <a:solidFill>
                  <a:srgbClr val="FF0000"/>
                </a:solidFill>
              </a:rPr>
              <a:t>E</a:t>
            </a:r>
            <a:r>
              <a:rPr lang="es-MX" sz="7200" b="1" u="sng" dirty="0" smtClean="0"/>
              <a:t> </a:t>
            </a:r>
            <a:r>
              <a:rPr lang="es-MX" sz="6600" dirty="0" smtClean="0"/>
              <a:t> </a:t>
            </a:r>
            <a:endParaRPr lang="es-CL" sz="6600" dirty="0"/>
          </a:p>
        </p:txBody>
      </p:sp>
      <p:pic>
        <p:nvPicPr>
          <p:cNvPr id="7" name="6 Imagen" descr="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620158"/>
            <a:ext cx="3923928" cy="42378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536" y="404664"/>
            <a:ext cx="8229600" cy="5073427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s-MX" sz="6600" b="1" dirty="0" smtClean="0"/>
              <a:t>E 		</a:t>
            </a:r>
            <a:r>
              <a:rPr lang="es-MX" sz="6600" b="1" dirty="0" smtClean="0">
                <a:latin typeface="Monotype Corsiva" pitchFamily="66" charset="0"/>
              </a:rPr>
              <a:t>i</a:t>
            </a:r>
            <a:r>
              <a:rPr lang="es-MX" sz="6600" b="1" dirty="0" smtClean="0"/>
              <a:t>		A		i</a:t>
            </a:r>
          </a:p>
          <a:p>
            <a:pPr>
              <a:buNone/>
            </a:pPr>
            <a:r>
              <a:rPr lang="es-MX" sz="6600" b="1" dirty="0" smtClean="0">
                <a:latin typeface="Monotype Corsiva" pitchFamily="66" charset="0"/>
              </a:rPr>
              <a:t>  e  			</a:t>
            </a:r>
            <a:r>
              <a:rPr lang="es-MX" sz="6600" b="1" dirty="0" err="1" smtClean="0">
                <a:latin typeface="Segoe UI Symbol" pitchFamily="34" charset="0"/>
                <a:ea typeface="Segoe UI Symbol" pitchFamily="34" charset="0"/>
              </a:rPr>
              <a:t>e</a:t>
            </a:r>
            <a:r>
              <a:rPr lang="es-MX" sz="6600" b="1" dirty="0" smtClean="0">
                <a:latin typeface="Segoe UI Symbol" pitchFamily="34" charset="0"/>
                <a:ea typeface="Segoe UI Symbol" pitchFamily="34" charset="0"/>
              </a:rPr>
              <a:t>			U	</a:t>
            </a:r>
          </a:p>
          <a:p>
            <a:pPr>
              <a:buNone/>
            </a:pPr>
            <a:r>
              <a:rPr lang="es-MX" sz="6600" b="1" dirty="0" smtClean="0">
                <a:latin typeface="MingLiU_HKSCS" pitchFamily="18" charset="-120"/>
                <a:ea typeface="MingLiU_HKSCS" pitchFamily="18" charset="-120"/>
              </a:rPr>
              <a:t>e	  </a:t>
            </a:r>
            <a:r>
              <a:rPr lang="es-MX" sz="6600" b="1" dirty="0" err="1" smtClean="0">
                <a:latin typeface="MingLiU_HKSCS" pitchFamily="18" charset="-120"/>
                <a:ea typeface="MingLiU_HKSCS" pitchFamily="18" charset="-120"/>
              </a:rPr>
              <a:t>E</a:t>
            </a:r>
            <a:r>
              <a:rPr lang="es-MX" sz="6600" b="1" dirty="0" smtClean="0">
                <a:latin typeface="MingLiU_HKSCS" pitchFamily="18" charset="-120"/>
                <a:ea typeface="MingLiU_HKSCS" pitchFamily="18" charset="-120"/>
              </a:rPr>
              <a:t>	i		a		o</a:t>
            </a:r>
          </a:p>
          <a:p>
            <a:pPr>
              <a:buNone/>
            </a:pPr>
            <a:r>
              <a:rPr lang="es-MX" sz="6600" b="1" dirty="0" smtClean="0">
                <a:latin typeface="MingLiU_HKSCS" pitchFamily="18" charset="-120"/>
                <a:ea typeface="MingLiU_HKSCS" pitchFamily="18" charset="-120"/>
              </a:rPr>
              <a:t>O			M	o	A 		u</a:t>
            </a:r>
          </a:p>
          <a:p>
            <a:pPr>
              <a:buNone/>
            </a:pPr>
            <a:r>
              <a:rPr lang="es-MX" sz="6600" b="1" dirty="0" smtClean="0">
                <a:latin typeface="MingLiU_HKSCS" pitchFamily="18" charset="-120"/>
                <a:ea typeface="MingLiU_HKSCS" pitchFamily="18" charset="-120"/>
              </a:rPr>
              <a:t>		U 	a		u</a:t>
            </a:r>
          </a:p>
        </p:txBody>
      </p:sp>
      <p:sp>
        <p:nvSpPr>
          <p:cNvPr id="5" name="4 Anillo"/>
          <p:cNvSpPr/>
          <p:nvPr/>
        </p:nvSpPr>
        <p:spPr>
          <a:xfrm>
            <a:off x="251520" y="332656"/>
            <a:ext cx="1296144" cy="1152128"/>
          </a:xfrm>
          <a:prstGeom prst="donut">
            <a:avLst>
              <a:gd name="adj" fmla="val 9229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6" name="5 Anillo"/>
          <p:cNvSpPr/>
          <p:nvPr/>
        </p:nvSpPr>
        <p:spPr>
          <a:xfrm>
            <a:off x="539552" y="1700808"/>
            <a:ext cx="1296144" cy="1152128"/>
          </a:xfrm>
          <a:prstGeom prst="donut">
            <a:avLst>
              <a:gd name="adj" fmla="val 9229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7" name="6 Anillo"/>
          <p:cNvSpPr/>
          <p:nvPr/>
        </p:nvSpPr>
        <p:spPr>
          <a:xfrm>
            <a:off x="0" y="2924944"/>
            <a:ext cx="1296144" cy="1152128"/>
          </a:xfrm>
          <a:prstGeom prst="donut">
            <a:avLst>
              <a:gd name="adj" fmla="val 9229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8" name="7 Anillo"/>
          <p:cNvSpPr/>
          <p:nvPr/>
        </p:nvSpPr>
        <p:spPr>
          <a:xfrm>
            <a:off x="3851920" y="1628800"/>
            <a:ext cx="1296144" cy="1152128"/>
          </a:xfrm>
          <a:prstGeom prst="donut">
            <a:avLst>
              <a:gd name="adj" fmla="val 9229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9" name="8 Anillo"/>
          <p:cNvSpPr/>
          <p:nvPr/>
        </p:nvSpPr>
        <p:spPr>
          <a:xfrm>
            <a:off x="1835696" y="2852936"/>
            <a:ext cx="1296144" cy="1152128"/>
          </a:xfrm>
          <a:prstGeom prst="donut">
            <a:avLst>
              <a:gd name="adj" fmla="val 9229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Pocoyo---Pocoyo,-Pocoy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257738"/>
            <a:ext cx="4069804" cy="46002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5" name="4 Imagen" descr="let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03700" y="332656"/>
            <a:ext cx="4940300" cy="20574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6" name="5 Imagen" descr="img_fcfxvzekgt1wzsn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4048" y="2852936"/>
            <a:ext cx="2946400" cy="272655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88024" y="2348880"/>
            <a:ext cx="3826768" cy="1944216"/>
          </a:xfrm>
        </p:spPr>
        <p:txBody>
          <a:bodyPr>
            <a:normAutofit/>
          </a:bodyPr>
          <a:lstStyle/>
          <a:p>
            <a:r>
              <a:rPr lang="es-MX" sz="8000" b="1" u="sng" dirty="0" smtClean="0">
                <a:solidFill>
                  <a:srgbClr val="FF0000"/>
                </a:solidFill>
              </a:rPr>
              <a:t>I</a:t>
            </a:r>
            <a:r>
              <a:rPr lang="es-MX" sz="8000" dirty="0" smtClean="0"/>
              <a:t>glesia</a:t>
            </a:r>
            <a:endParaRPr lang="es-CL" sz="8000" dirty="0"/>
          </a:p>
        </p:txBody>
      </p:sp>
      <p:pic>
        <p:nvPicPr>
          <p:cNvPr id="6" name="5 Imagen" descr="IGLESIA CATOLICA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908720"/>
            <a:ext cx="4464496" cy="4738126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131840" y="4509120"/>
            <a:ext cx="2818656" cy="1656184"/>
          </a:xfrm>
        </p:spPr>
        <p:txBody>
          <a:bodyPr>
            <a:normAutofit/>
          </a:bodyPr>
          <a:lstStyle/>
          <a:p>
            <a:r>
              <a:rPr lang="es-MX" sz="8000" b="1" u="sng" dirty="0" smtClean="0">
                <a:solidFill>
                  <a:srgbClr val="FF0000"/>
                </a:solidFill>
              </a:rPr>
              <a:t>I</a:t>
            </a:r>
            <a:r>
              <a:rPr lang="es-MX" sz="8000" dirty="0" smtClean="0"/>
              <a:t>glú </a:t>
            </a:r>
            <a:endParaRPr lang="es-CL" sz="8000" dirty="0"/>
          </a:p>
        </p:txBody>
      </p:sp>
      <p:pic>
        <p:nvPicPr>
          <p:cNvPr id="4" name="3 Imagen" descr="dibujosdeigluparaimprimir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404664"/>
            <a:ext cx="8208912" cy="439989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11560" y="4221088"/>
            <a:ext cx="3250704" cy="1944216"/>
          </a:xfrm>
        </p:spPr>
        <p:txBody>
          <a:bodyPr>
            <a:normAutofit/>
          </a:bodyPr>
          <a:lstStyle/>
          <a:p>
            <a:r>
              <a:rPr lang="es-MX" sz="8000" b="1" u="sng" dirty="0" smtClean="0">
                <a:solidFill>
                  <a:srgbClr val="FF0000"/>
                </a:solidFill>
              </a:rPr>
              <a:t>I</a:t>
            </a:r>
            <a:r>
              <a:rPr lang="es-MX" sz="8000" dirty="0" smtClean="0"/>
              <a:t>mán </a:t>
            </a:r>
            <a:endParaRPr lang="es-CL" sz="8000" dirty="0"/>
          </a:p>
        </p:txBody>
      </p:sp>
      <p:pic>
        <p:nvPicPr>
          <p:cNvPr id="4" name="3 Imagen" descr="iman1-may0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79912" y="764704"/>
            <a:ext cx="4686300" cy="45720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331640" y="620688"/>
            <a:ext cx="8229600" cy="4525963"/>
          </a:xfrm>
        </p:spPr>
        <p:txBody>
          <a:bodyPr>
            <a:normAutofit/>
          </a:bodyPr>
          <a:lstStyle/>
          <a:p>
            <a:r>
              <a:rPr lang="es-MX" sz="6600" dirty="0" smtClean="0"/>
              <a:t>Que nombres empiezan con </a:t>
            </a:r>
            <a:r>
              <a:rPr lang="es-MX" sz="6600" b="1" dirty="0" smtClean="0">
                <a:solidFill>
                  <a:srgbClr val="FF0000"/>
                </a:solidFill>
              </a:rPr>
              <a:t>i </a:t>
            </a:r>
            <a:r>
              <a:rPr lang="es-MX" sz="6600" dirty="0" smtClean="0"/>
              <a:t>?</a:t>
            </a:r>
            <a:endParaRPr lang="es-CL" sz="6600" dirty="0"/>
          </a:p>
        </p:txBody>
      </p:sp>
      <p:pic>
        <p:nvPicPr>
          <p:cNvPr id="4" name="3 Imagen" descr="Pocoyo_Twitt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5776" y="2780928"/>
            <a:ext cx="3429000" cy="34290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6000" dirty="0" smtClean="0">
                <a:latin typeface="Copperplate Gothic Bold" pitchFamily="34" charset="0"/>
              </a:rPr>
              <a:t>Las Vocales </a:t>
            </a:r>
            <a:endParaRPr lang="es-ES" sz="6000" dirty="0">
              <a:latin typeface="Copperplate Gothic Bold" pitchFamily="34" charset="0"/>
            </a:endParaRP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204864"/>
            <a:ext cx="2899161" cy="4021907"/>
          </a:xfrm>
        </p:spPr>
      </p:pic>
      <p:sp>
        <p:nvSpPr>
          <p:cNvPr id="5" name="4 CuadroTexto"/>
          <p:cNvSpPr txBox="1"/>
          <p:nvPr/>
        </p:nvSpPr>
        <p:spPr>
          <a:xfrm>
            <a:off x="3959424" y="1894028"/>
            <a:ext cx="518457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dirty="0" smtClean="0">
                <a:solidFill>
                  <a:srgbClr val="FF0000"/>
                </a:solidFill>
              </a:rPr>
              <a:t>A		a	 </a:t>
            </a:r>
          </a:p>
          <a:p>
            <a:endParaRPr lang="es-ES" sz="3200" dirty="0">
              <a:solidFill>
                <a:srgbClr val="FF0000"/>
              </a:solidFill>
            </a:endParaRPr>
          </a:p>
          <a:p>
            <a:r>
              <a:rPr lang="es-ES" sz="3200" dirty="0" smtClean="0">
                <a:solidFill>
                  <a:srgbClr val="FF0000"/>
                </a:solidFill>
              </a:rPr>
              <a:t>E 		e</a:t>
            </a:r>
          </a:p>
          <a:p>
            <a:endParaRPr lang="es-ES" sz="3200" dirty="0">
              <a:solidFill>
                <a:srgbClr val="FF0000"/>
              </a:solidFill>
            </a:endParaRPr>
          </a:p>
          <a:p>
            <a:r>
              <a:rPr lang="es-ES" sz="3200" dirty="0" smtClean="0">
                <a:solidFill>
                  <a:srgbClr val="FF0000"/>
                </a:solidFill>
              </a:rPr>
              <a:t>I 		i</a:t>
            </a:r>
          </a:p>
          <a:p>
            <a:endParaRPr lang="es-ES" sz="3200" dirty="0">
              <a:solidFill>
                <a:srgbClr val="FF0000"/>
              </a:solidFill>
            </a:endParaRPr>
          </a:p>
          <a:p>
            <a:r>
              <a:rPr lang="es-ES" sz="3200" dirty="0" smtClean="0">
                <a:solidFill>
                  <a:srgbClr val="FF0000"/>
                </a:solidFill>
              </a:rPr>
              <a:t>O		o</a:t>
            </a:r>
          </a:p>
          <a:p>
            <a:endParaRPr lang="es-ES" sz="3200" dirty="0">
              <a:solidFill>
                <a:srgbClr val="FF0000"/>
              </a:solidFill>
            </a:endParaRPr>
          </a:p>
          <a:p>
            <a:r>
              <a:rPr lang="es-ES" sz="3200" dirty="0" smtClean="0">
                <a:solidFill>
                  <a:srgbClr val="FF0000"/>
                </a:solidFill>
              </a:rPr>
              <a:t>U		u</a:t>
            </a:r>
            <a:endParaRPr lang="es-ES" sz="3200" dirty="0">
              <a:solidFill>
                <a:srgbClr val="FF0000"/>
              </a:solidFill>
            </a:endParaRPr>
          </a:p>
        </p:txBody>
      </p:sp>
      <p:cxnSp>
        <p:nvCxnSpPr>
          <p:cNvPr id="7" name="6 Conector recto de flecha"/>
          <p:cNvCxnSpPr/>
          <p:nvPr/>
        </p:nvCxnSpPr>
        <p:spPr>
          <a:xfrm>
            <a:off x="4475018" y="2276872"/>
            <a:ext cx="1008112" cy="0"/>
          </a:xfrm>
          <a:prstGeom prst="straightConnector1">
            <a:avLst/>
          </a:prstGeom>
          <a:ln w="88900" cmpd="sng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 de flecha"/>
          <p:cNvCxnSpPr/>
          <p:nvPr/>
        </p:nvCxnSpPr>
        <p:spPr>
          <a:xfrm>
            <a:off x="4475018" y="3212976"/>
            <a:ext cx="1008112" cy="0"/>
          </a:xfrm>
          <a:prstGeom prst="straightConnector1">
            <a:avLst/>
          </a:prstGeom>
          <a:ln w="88900" cmpd="sng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 de flecha"/>
          <p:cNvCxnSpPr/>
          <p:nvPr/>
        </p:nvCxnSpPr>
        <p:spPr>
          <a:xfrm>
            <a:off x="4475018" y="4156185"/>
            <a:ext cx="1008112" cy="0"/>
          </a:xfrm>
          <a:prstGeom prst="straightConnector1">
            <a:avLst/>
          </a:prstGeom>
          <a:ln w="88900" cmpd="sng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 de flecha"/>
          <p:cNvCxnSpPr/>
          <p:nvPr/>
        </p:nvCxnSpPr>
        <p:spPr>
          <a:xfrm>
            <a:off x="4475018" y="5157192"/>
            <a:ext cx="1008112" cy="0"/>
          </a:xfrm>
          <a:prstGeom prst="straightConnector1">
            <a:avLst/>
          </a:prstGeom>
          <a:ln w="88900" cmpd="sng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 de flecha"/>
          <p:cNvCxnSpPr/>
          <p:nvPr/>
        </p:nvCxnSpPr>
        <p:spPr>
          <a:xfrm>
            <a:off x="4502727" y="6093296"/>
            <a:ext cx="1008112" cy="0"/>
          </a:xfrm>
          <a:prstGeom prst="straightConnector1">
            <a:avLst/>
          </a:prstGeom>
          <a:ln w="88900" cmpd="sng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02_Pista_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73574" y="599763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7491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11388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sentados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2699657"/>
            <a:ext cx="7560840" cy="4158343"/>
          </a:xfrm>
          <a:prstGeom prst="rect">
            <a:avLst/>
          </a:prstGeom>
        </p:spPr>
      </p:pic>
      <p:sp>
        <p:nvSpPr>
          <p:cNvPr id="5" name="4 CuadroTexto"/>
          <p:cNvSpPr txBox="1"/>
          <p:nvPr/>
        </p:nvSpPr>
        <p:spPr>
          <a:xfrm rot="20235790">
            <a:off x="40282" y="2338895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800" dirty="0" smtClean="0"/>
              <a:t>Andrés</a:t>
            </a:r>
            <a:endParaRPr lang="es-CL" sz="4800" dirty="0"/>
          </a:p>
        </p:txBody>
      </p:sp>
      <p:sp>
        <p:nvSpPr>
          <p:cNvPr id="6" name="5 CuadroTexto"/>
          <p:cNvSpPr txBox="1"/>
          <p:nvPr/>
        </p:nvSpPr>
        <p:spPr>
          <a:xfrm>
            <a:off x="2843808" y="1484784"/>
            <a:ext cx="2520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800" dirty="0" smtClean="0"/>
              <a:t>Iván</a:t>
            </a:r>
            <a:endParaRPr lang="es-CL" sz="4800" dirty="0"/>
          </a:p>
        </p:txBody>
      </p:sp>
      <p:sp>
        <p:nvSpPr>
          <p:cNvPr id="7" name="6 CuadroTexto"/>
          <p:cNvSpPr txBox="1"/>
          <p:nvPr/>
        </p:nvSpPr>
        <p:spPr>
          <a:xfrm rot="449247">
            <a:off x="4898805" y="2303167"/>
            <a:ext cx="26642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400" dirty="0" smtClean="0"/>
              <a:t>Francisca</a:t>
            </a:r>
            <a:endParaRPr lang="es-CL" sz="4400" dirty="0"/>
          </a:p>
        </p:txBody>
      </p:sp>
      <p:sp>
        <p:nvSpPr>
          <p:cNvPr id="8" name="7 CuadroTexto"/>
          <p:cNvSpPr txBox="1"/>
          <p:nvPr/>
        </p:nvSpPr>
        <p:spPr>
          <a:xfrm rot="1009018">
            <a:off x="7217083" y="3448335"/>
            <a:ext cx="2736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400" dirty="0" smtClean="0"/>
              <a:t>Inés</a:t>
            </a:r>
            <a:r>
              <a:rPr lang="es-MX" dirty="0" smtClean="0"/>
              <a:t> </a:t>
            </a:r>
            <a:endParaRPr lang="es-CL" dirty="0"/>
          </a:p>
        </p:txBody>
      </p:sp>
      <p:sp>
        <p:nvSpPr>
          <p:cNvPr id="10" name="9 Anillo"/>
          <p:cNvSpPr/>
          <p:nvPr/>
        </p:nvSpPr>
        <p:spPr>
          <a:xfrm>
            <a:off x="2483768" y="1340768"/>
            <a:ext cx="1800200" cy="1152128"/>
          </a:xfrm>
          <a:prstGeom prst="donut">
            <a:avLst>
              <a:gd name="adj" fmla="val 818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11" name="10 Anillo"/>
          <p:cNvSpPr/>
          <p:nvPr/>
        </p:nvSpPr>
        <p:spPr>
          <a:xfrm>
            <a:off x="6876256" y="3068960"/>
            <a:ext cx="1800200" cy="1152128"/>
          </a:xfrm>
          <a:prstGeom prst="donut">
            <a:avLst>
              <a:gd name="adj" fmla="val 818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pocoyo-portad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2996952"/>
            <a:ext cx="3203849" cy="3861048"/>
          </a:xfrm>
          <a:prstGeom prst="rect">
            <a:avLst/>
          </a:prstGeom>
        </p:spPr>
      </p:pic>
      <p:pic>
        <p:nvPicPr>
          <p:cNvPr id="5" name="4 Imagen" descr="File037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14081" y="0"/>
            <a:ext cx="4229919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5 Imagen" descr="43-letterO-q75-292x29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99792" y="4509120"/>
            <a:ext cx="1728192" cy="1751866"/>
          </a:xfrm>
          <a:prstGeom prst="rect">
            <a:avLst/>
          </a:prstGeom>
        </p:spPr>
      </p:pic>
      <p:pic>
        <p:nvPicPr>
          <p:cNvPr id="7" name="6 Imagen" descr="435px-Latin_O.sv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0" y="332656"/>
            <a:ext cx="4154227" cy="270892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9552" y="2924944"/>
            <a:ext cx="2674640" cy="1872208"/>
          </a:xfrm>
        </p:spPr>
        <p:txBody>
          <a:bodyPr>
            <a:normAutofit/>
          </a:bodyPr>
          <a:lstStyle/>
          <a:p>
            <a:r>
              <a:rPr lang="es-MX" sz="7200" b="1" u="sng" dirty="0" smtClean="0">
                <a:solidFill>
                  <a:srgbClr val="FF0000"/>
                </a:solidFill>
              </a:rPr>
              <a:t>O</a:t>
            </a:r>
            <a:r>
              <a:rPr lang="es-MX" sz="7200" dirty="0" smtClean="0"/>
              <a:t>so</a:t>
            </a:r>
            <a:endParaRPr lang="es-CL" sz="7200" dirty="0"/>
          </a:p>
        </p:txBody>
      </p:sp>
      <p:pic>
        <p:nvPicPr>
          <p:cNvPr id="4" name="3 Imagen" descr="dibujos-animales-oso-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3768" y="332656"/>
            <a:ext cx="6192688" cy="619268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9552" y="4581128"/>
            <a:ext cx="2818656" cy="1656184"/>
          </a:xfrm>
        </p:spPr>
        <p:txBody>
          <a:bodyPr>
            <a:normAutofit/>
          </a:bodyPr>
          <a:lstStyle/>
          <a:p>
            <a:r>
              <a:rPr lang="es-MX" sz="8000" b="1" u="sng" dirty="0" smtClean="0">
                <a:solidFill>
                  <a:srgbClr val="FF0000"/>
                </a:solidFill>
              </a:rPr>
              <a:t>O</a:t>
            </a:r>
            <a:r>
              <a:rPr lang="es-MX" sz="8000" dirty="0" smtClean="0"/>
              <a:t>lla</a:t>
            </a:r>
            <a:endParaRPr lang="es-CL" sz="8000" dirty="0"/>
          </a:p>
        </p:txBody>
      </p:sp>
      <p:pic>
        <p:nvPicPr>
          <p:cNvPr id="4" name="3 Imagen" descr="oll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1760" y="0"/>
            <a:ext cx="6096000" cy="4600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771800" y="4509120"/>
            <a:ext cx="3178696" cy="1728192"/>
          </a:xfrm>
        </p:spPr>
        <p:txBody>
          <a:bodyPr>
            <a:normAutofit/>
          </a:bodyPr>
          <a:lstStyle/>
          <a:p>
            <a:r>
              <a:rPr lang="es-MX" sz="8000" b="1" u="sng" dirty="0" smtClean="0">
                <a:solidFill>
                  <a:srgbClr val="FF0000"/>
                </a:solidFill>
              </a:rPr>
              <a:t>O</a:t>
            </a:r>
            <a:r>
              <a:rPr lang="es-MX" sz="8000" dirty="0" smtClean="0"/>
              <a:t>veja</a:t>
            </a:r>
            <a:endParaRPr lang="es-CL" sz="8000" dirty="0"/>
          </a:p>
        </p:txBody>
      </p:sp>
      <p:pic>
        <p:nvPicPr>
          <p:cNvPr id="4" name="3 Imagen" descr="oveja-t1779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1760" y="548680"/>
            <a:ext cx="5271031" cy="3731890"/>
          </a:xfrm>
          <a:prstGeom prst="rect">
            <a:avLst/>
          </a:prstGeom>
          <a:noFill/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548680"/>
            <a:ext cx="8229600" cy="4525963"/>
          </a:xfrm>
        </p:spPr>
        <p:txBody>
          <a:bodyPr>
            <a:normAutofit/>
          </a:bodyPr>
          <a:lstStyle/>
          <a:p>
            <a:r>
              <a:rPr lang="es-MX" sz="5400" dirty="0" smtClean="0"/>
              <a:t>¿Cuales son las partes del cuerpo que inician con la  		</a:t>
            </a:r>
            <a:r>
              <a:rPr lang="es-MX" sz="9600" b="1" u="sng" dirty="0" smtClean="0">
                <a:solidFill>
                  <a:srgbClr val="FF0000"/>
                </a:solidFill>
              </a:rPr>
              <a:t>O</a:t>
            </a:r>
            <a:r>
              <a:rPr lang="es-MX" sz="5400" b="1" u="sng" dirty="0" smtClean="0">
                <a:solidFill>
                  <a:srgbClr val="FF0000"/>
                </a:solidFill>
              </a:rPr>
              <a:t> </a:t>
            </a:r>
            <a:r>
              <a:rPr lang="es-MX" sz="5400" dirty="0" smtClean="0"/>
              <a:t>?</a:t>
            </a:r>
            <a:endParaRPr lang="es-CL" sz="5400" dirty="0"/>
          </a:p>
        </p:txBody>
      </p:sp>
      <p:pic>
        <p:nvPicPr>
          <p:cNvPr id="4" name="3 Imagen" descr="SuperPocoyo_Pat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5976" y="2564904"/>
            <a:ext cx="4283968" cy="4293096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2ef6357824543cc121bc55224be46300.jpg"/>
          <p:cNvPicPr>
            <a:picLocks noChangeAspect="1"/>
          </p:cNvPicPr>
          <p:nvPr/>
        </p:nvPicPr>
        <p:blipFill>
          <a:blip r:embed="rId2" cstate="print">
            <a:lum contrast="20000"/>
          </a:blip>
          <a:stretch>
            <a:fillRect/>
          </a:stretch>
        </p:blipFill>
        <p:spPr>
          <a:xfrm>
            <a:off x="1187624" y="0"/>
            <a:ext cx="6336704" cy="6858000"/>
          </a:xfrm>
          <a:prstGeom prst="rect">
            <a:avLst/>
          </a:prstGeom>
        </p:spPr>
      </p:pic>
      <p:cxnSp>
        <p:nvCxnSpPr>
          <p:cNvPr id="6" name="5 Conector recto de flecha"/>
          <p:cNvCxnSpPr/>
          <p:nvPr/>
        </p:nvCxnSpPr>
        <p:spPr>
          <a:xfrm flipH="1" flipV="1">
            <a:off x="1259632" y="1340768"/>
            <a:ext cx="1512168" cy="72008"/>
          </a:xfrm>
          <a:prstGeom prst="straightConnector1">
            <a:avLst/>
          </a:prstGeom>
          <a:ln w="95250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 de flecha"/>
          <p:cNvCxnSpPr/>
          <p:nvPr/>
        </p:nvCxnSpPr>
        <p:spPr>
          <a:xfrm flipH="1">
            <a:off x="1907704" y="3933056"/>
            <a:ext cx="1080120" cy="0"/>
          </a:xfrm>
          <a:prstGeom prst="straightConnector1">
            <a:avLst/>
          </a:prstGeom>
          <a:ln w="95250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11 CuadroTexto"/>
          <p:cNvSpPr txBox="1"/>
          <p:nvPr/>
        </p:nvSpPr>
        <p:spPr>
          <a:xfrm>
            <a:off x="0" y="764704"/>
            <a:ext cx="19077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6000" b="1" u="sng" dirty="0" smtClean="0">
                <a:solidFill>
                  <a:srgbClr val="FF0000"/>
                </a:solidFill>
              </a:rPr>
              <a:t>O</a:t>
            </a:r>
            <a:r>
              <a:rPr lang="es-MX" sz="6000" dirty="0" smtClean="0"/>
              <a:t>jo</a:t>
            </a:r>
            <a:endParaRPr lang="es-CL" sz="6000" dirty="0"/>
          </a:p>
        </p:txBody>
      </p:sp>
      <p:sp>
        <p:nvSpPr>
          <p:cNvPr id="14" name="13 CuadroTexto"/>
          <p:cNvSpPr txBox="1"/>
          <p:nvPr/>
        </p:nvSpPr>
        <p:spPr>
          <a:xfrm>
            <a:off x="0" y="3429000"/>
            <a:ext cx="20517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000" b="1" u="sng" dirty="0" smtClean="0">
                <a:solidFill>
                  <a:srgbClr val="FF0000"/>
                </a:solidFill>
              </a:rPr>
              <a:t>O</a:t>
            </a:r>
            <a:r>
              <a:rPr lang="es-MX" sz="4000" dirty="0" smtClean="0"/>
              <a:t>mbligo</a:t>
            </a:r>
            <a:endParaRPr lang="es-CL" sz="4000" dirty="0"/>
          </a:p>
        </p:txBody>
      </p:sp>
      <p:sp>
        <p:nvSpPr>
          <p:cNvPr id="16" name="15 CuadroTexto"/>
          <p:cNvSpPr txBox="1"/>
          <p:nvPr/>
        </p:nvSpPr>
        <p:spPr>
          <a:xfrm>
            <a:off x="7092280" y="1772816"/>
            <a:ext cx="20517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6000" b="1" u="sng" dirty="0" smtClean="0">
                <a:solidFill>
                  <a:srgbClr val="FF0000"/>
                </a:solidFill>
              </a:rPr>
              <a:t>O</a:t>
            </a:r>
            <a:r>
              <a:rPr lang="es-MX" sz="6000" dirty="0" smtClean="0"/>
              <a:t>reja</a:t>
            </a:r>
            <a:endParaRPr lang="es-CL" sz="6000" dirty="0"/>
          </a:p>
        </p:txBody>
      </p:sp>
      <p:cxnSp>
        <p:nvCxnSpPr>
          <p:cNvPr id="18" name="17 Conector recto de flecha"/>
          <p:cNvCxnSpPr/>
          <p:nvPr/>
        </p:nvCxnSpPr>
        <p:spPr>
          <a:xfrm>
            <a:off x="6588224" y="1268760"/>
            <a:ext cx="720080" cy="648072"/>
          </a:xfrm>
          <a:prstGeom prst="straightConnector1">
            <a:avLst/>
          </a:prstGeom>
          <a:ln w="889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POCOY_~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1760" y="3254573"/>
            <a:ext cx="4432895" cy="36034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4 Imagen" descr="bebe-u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4113" y="2234885"/>
            <a:ext cx="1841500" cy="2159000"/>
          </a:xfrm>
          <a:prstGeom prst="rect">
            <a:avLst/>
          </a:prstGeom>
        </p:spPr>
      </p:pic>
      <p:pic>
        <p:nvPicPr>
          <p:cNvPr id="6" name="5 Imagen" descr="3b83d06133ae819607077698aa8933f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698230">
            <a:off x="14254" y="1232371"/>
            <a:ext cx="3456384" cy="30689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6 Imagen" descr="VOCAL U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95936" y="404664"/>
            <a:ext cx="3048000" cy="2133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700809"/>
            <a:ext cx="3106688" cy="1584176"/>
          </a:xfrm>
        </p:spPr>
        <p:txBody>
          <a:bodyPr>
            <a:normAutofit/>
          </a:bodyPr>
          <a:lstStyle/>
          <a:p>
            <a:r>
              <a:rPr lang="es-MX" sz="7200" b="1" u="sng" dirty="0" smtClean="0">
                <a:solidFill>
                  <a:srgbClr val="FF0000"/>
                </a:solidFill>
              </a:rPr>
              <a:t>U</a:t>
            </a:r>
            <a:r>
              <a:rPr lang="es-MX" sz="7200" dirty="0" smtClean="0"/>
              <a:t>ña</a:t>
            </a:r>
            <a:endParaRPr lang="es-CL" sz="7200" b="1" u="sng" dirty="0"/>
          </a:p>
        </p:txBody>
      </p:sp>
      <p:pic>
        <p:nvPicPr>
          <p:cNvPr id="4" name="3 Imagen" descr="436x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91880" y="609600"/>
            <a:ext cx="4972050" cy="6248400"/>
          </a:xfrm>
          <a:prstGeom prst="rect">
            <a:avLst/>
          </a:prstGeom>
        </p:spPr>
      </p:pic>
      <p:cxnSp>
        <p:nvCxnSpPr>
          <p:cNvPr id="6" name="5 Conector recto de flecha"/>
          <p:cNvCxnSpPr/>
          <p:nvPr/>
        </p:nvCxnSpPr>
        <p:spPr>
          <a:xfrm flipV="1">
            <a:off x="2483768" y="2132856"/>
            <a:ext cx="1728192" cy="288034"/>
          </a:xfrm>
          <a:prstGeom prst="straightConnector1">
            <a:avLst/>
          </a:prstGeom>
          <a:ln w="1016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012160" y="3356992"/>
            <a:ext cx="2170584" cy="1728192"/>
          </a:xfrm>
        </p:spPr>
        <p:txBody>
          <a:bodyPr>
            <a:normAutofit/>
          </a:bodyPr>
          <a:lstStyle/>
          <a:p>
            <a:r>
              <a:rPr lang="es-MX" sz="7200" b="1" u="sng" dirty="0" smtClean="0">
                <a:solidFill>
                  <a:srgbClr val="FF0000"/>
                </a:solidFill>
              </a:rPr>
              <a:t>U</a:t>
            </a:r>
            <a:r>
              <a:rPr lang="es-MX" sz="7200" dirty="0" smtClean="0"/>
              <a:t>va</a:t>
            </a:r>
            <a:endParaRPr lang="es-CL" sz="7200" dirty="0"/>
          </a:p>
        </p:txBody>
      </p:sp>
      <p:pic>
        <p:nvPicPr>
          <p:cNvPr id="4" name="3 Imagen" descr="frutas_hortalizas_dibujos_6_20101228_135858844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012160" cy="658636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10" y="2106246"/>
            <a:ext cx="2424530" cy="4725145"/>
          </a:xfrm>
        </p:spPr>
      </p:pic>
      <p:pic>
        <p:nvPicPr>
          <p:cNvPr id="5" name="4 Image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836712"/>
            <a:ext cx="6552728" cy="54006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7435627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28801"/>
            <a:ext cx="2962672" cy="1584176"/>
          </a:xfrm>
        </p:spPr>
        <p:txBody>
          <a:bodyPr>
            <a:normAutofit/>
          </a:bodyPr>
          <a:lstStyle/>
          <a:p>
            <a:r>
              <a:rPr lang="es-MX" sz="7200" b="1" u="sng" dirty="0" smtClean="0">
                <a:solidFill>
                  <a:srgbClr val="FF0000"/>
                </a:solidFill>
              </a:rPr>
              <a:t>U</a:t>
            </a:r>
            <a:r>
              <a:rPr lang="es-MX" sz="7200" dirty="0" smtClean="0"/>
              <a:t>no</a:t>
            </a:r>
            <a:endParaRPr lang="es-CL" sz="7200" dirty="0"/>
          </a:p>
        </p:txBody>
      </p:sp>
      <p:pic>
        <p:nvPicPr>
          <p:cNvPr id="4" name="3 Imagen" descr="PapelMache_Numero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43808" y="548680"/>
            <a:ext cx="3495824" cy="543215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914400" y="1412776"/>
            <a:ext cx="8229600" cy="2736304"/>
          </a:xfrm>
        </p:spPr>
        <p:txBody>
          <a:bodyPr>
            <a:normAutofit/>
          </a:bodyPr>
          <a:lstStyle/>
          <a:p>
            <a:r>
              <a:rPr lang="es-MX" sz="6000" dirty="0" smtClean="0"/>
              <a:t> Pintar y pegar en una 				   hoja vocales </a:t>
            </a:r>
            <a:r>
              <a:rPr lang="es-MX" sz="6000" b="1" u="sng" dirty="0" smtClean="0">
                <a:solidFill>
                  <a:srgbClr val="FF0000"/>
                </a:solidFill>
              </a:rPr>
              <a:t>U</a:t>
            </a:r>
            <a:r>
              <a:rPr lang="es-MX" sz="6000" dirty="0" smtClean="0"/>
              <a:t> </a:t>
            </a:r>
            <a:endParaRPr lang="es-CL" sz="6000" dirty="0"/>
          </a:p>
        </p:txBody>
      </p:sp>
      <p:pic>
        <p:nvPicPr>
          <p:cNvPr id="6" name="5 Imagen" descr="pocoyo-dibujand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3645024"/>
            <a:ext cx="7596336" cy="3212976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Marcador de contenido">
            <a:hlinkClick r:id="rId2"/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88640"/>
            <a:ext cx="6422988" cy="5793283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556793"/>
            <a:ext cx="3826768" cy="1512168"/>
          </a:xfrm>
        </p:spPr>
        <p:txBody>
          <a:bodyPr>
            <a:normAutofit/>
          </a:bodyPr>
          <a:lstStyle/>
          <a:p>
            <a:r>
              <a:rPr lang="es-MX" sz="6600" dirty="0" smtClean="0"/>
              <a:t> </a:t>
            </a:r>
            <a:endParaRPr lang="es-CL" sz="6600" dirty="0"/>
          </a:p>
        </p:txBody>
      </p:sp>
      <p:pic>
        <p:nvPicPr>
          <p:cNvPr id="4" name="3 Imagen" descr="show_pocoyo55.jpg"/>
          <p:cNvPicPr>
            <a:picLocks noChangeAspect="1"/>
          </p:cNvPicPr>
          <p:nvPr/>
        </p:nvPicPr>
        <p:blipFill>
          <a:blip r:embed="rId3" cstate="print">
            <a:lum contrast="3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5" name="4 CuadroTexto"/>
          <p:cNvSpPr txBox="1"/>
          <p:nvPr/>
        </p:nvSpPr>
        <p:spPr>
          <a:xfrm>
            <a:off x="7164288" y="6150114"/>
            <a:ext cx="2304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000" b="1" dirty="0" smtClean="0"/>
              <a:t>FIN</a:t>
            </a:r>
            <a:endParaRPr lang="es-CL" sz="4000" b="1" dirty="0"/>
          </a:p>
        </p:txBody>
      </p:sp>
      <p:pic>
        <p:nvPicPr>
          <p:cNvPr id="7" name="02 Pista 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>
            <a:lum bright="47000" contrast="-55000"/>
          </a:blip>
          <a:stretch>
            <a:fillRect/>
          </a:stretch>
        </p:blipFill>
        <p:spPr>
          <a:xfrm>
            <a:off x="0" y="5617096"/>
            <a:ext cx="1240904" cy="1240904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388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28801"/>
            <a:ext cx="2962672" cy="1944216"/>
          </a:xfrm>
        </p:spPr>
        <p:txBody>
          <a:bodyPr>
            <a:normAutofit/>
          </a:bodyPr>
          <a:lstStyle/>
          <a:p>
            <a:r>
              <a:rPr lang="es-ES" sz="8000" b="1" u="sng" dirty="0" smtClean="0">
                <a:solidFill>
                  <a:srgbClr val="FF0000"/>
                </a:solidFill>
              </a:rPr>
              <a:t>A</a:t>
            </a:r>
            <a:r>
              <a:rPr lang="es-ES" sz="8000" dirty="0" smtClean="0"/>
              <a:t>vión  </a:t>
            </a:r>
            <a:endParaRPr lang="es-ES" sz="8000" dirty="0"/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476672"/>
            <a:ext cx="4680520" cy="6240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86069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220072" y="2924944"/>
            <a:ext cx="3394720" cy="1828800"/>
          </a:xfrm>
        </p:spPr>
        <p:txBody>
          <a:bodyPr>
            <a:normAutofit/>
          </a:bodyPr>
          <a:lstStyle/>
          <a:p>
            <a:r>
              <a:rPr lang="es-ES" sz="8000" b="1" u="sng" dirty="0" smtClean="0">
                <a:solidFill>
                  <a:srgbClr val="FF0000"/>
                </a:solidFill>
              </a:rPr>
              <a:t>A</a:t>
            </a:r>
            <a:r>
              <a:rPr lang="es-ES" sz="8000" dirty="0" smtClean="0"/>
              <a:t>rdilla</a:t>
            </a:r>
            <a:endParaRPr lang="es-ES" sz="8000" dirty="0"/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2175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73734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843808" y="5345832"/>
            <a:ext cx="2962672" cy="1512168"/>
          </a:xfrm>
        </p:spPr>
        <p:txBody>
          <a:bodyPr>
            <a:normAutofit/>
          </a:bodyPr>
          <a:lstStyle/>
          <a:p>
            <a:r>
              <a:rPr lang="es-ES" sz="8000" b="1" u="sng" dirty="0" smtClean="0">
                <a:solidFill>
                  <a:srgbClr val="FF0000"/>
                </a:solidFill>
              </a:rPr>
              <a:t>Á</a:t>
            </a:r>
            <a:r>
              <a:rPr lang="es-ES" sz="8000" dirty="0" smtClean="0"/>
              <a:t>rbol</a:t>
            </a:r>
            <a:endParaRPr lang="es-ES" sz="8000" dirty="0"/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899" y="116632"/>
            <a:ext cx="6048375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99297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417" y="2060848"/>
            <a:ext cx="4522409" cy="4823226"/>
          </a:xfrm>
        </p:spPr>
      </p:pic>
      <p:sp>
        <p:nvSpPr>
          <p:cNvPr id="5" name="4 CuadroTexto"/>
          <p:cNvSpPr txBox="1"/>
          <p:nvPr/>
        </p:nvSpPr>
        <p:spPr>
          <a:xfrm>
            <a:off x="2195736" y="1412776"/>
            <a:ext cx="669514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800" dirty="0" smtClean="0"/>
              <a:t>¿ Que objetos y animales 	y empiezan  con</a:t>
            </a:r>
          </a:p>
          <a:p>
            <a:r>
              <a:rPr lang="es-ES" sz="4800" dirty="0"/>
              <a:t>	</a:t>
            </a:r>
            <a:r>
              <a:rPr lang="es-ES" sz="4800" dirty="0" smtClean="0"/>
              <a:t>		 </a:t>
            </a:r>
            <a:r>
              <a:rPr lang="es-ES" sz="9600" b="1" u="sng" dirty="0" smtClean="0">
                <a:solidFill>
                  <a:srgbClr val="FF0000"/>
                </a:solidFill>
              </a:rPr>
              <a:t>A</a:t>
            </a:r>
            <a:r>
              <a:rPr lang="es-ES" sz="9600" dirty="0" smtClean="0">
                <a:solidFill>
                  <a:srgbClr val="FF0000"/>
                </a:solidFill>
              </a:rPr>
              <a:t> </a:t>
            </a:r>
            <a:r>
              <a:rPr lang="es-ES" sz="4800" dirty="0" smtClean="0"/>
              <a:t>? </a:t>
            </a:r>
            <a:endParaRPr lang="es-ES" sz="4800" dirty="0"/>
          </a:p>
        </p:txBody>
      </p:sp>
    </p:spTree>
    <p:extLst>
      <p:ext uri="{BB962C8B-B14F-4D97-AF65-F5344CB8AC3E}">
        <p14:creationId xmlns:p14="http://schemas.microsoft.com/office/powerpoint/2010/main" val="424688216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0531"/>
            <a:ext cx="2771800" cy="2325007"/>
          </a:xfrm>
        </p:spPr>
      </p:pic>
      <p:pic>
        <p:nvPicPr>
          <p:cNvPr id="5" name="4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8863" y="4072855"/>
            <a:ext cx="3605137" cy="2785145"/>
          </a:xfrm>
          <a:prstGeom prst="rect">
            <a:avLst/>
          </a:prstGeom>
        </p:spPr>
      </p:pic>
      <p:pic>
        <p:nvPicPr>
          <p:cNvPr id="6" name="5 Image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064306"/>
            <a:ext cx="4320480" cy="39488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6 Imagen" descr="eee657_icono barc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870705"/>
            <a:ext cx="3864868" cy="298729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7 Imagen" descr="MOCHILA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372200" y="332656"/>
            <a:ext cx="2113984" cy="2541760"/>
          </a:xfrm>
          <a:prstGeom prst="rect">
            <a:avLst/>
          </a:prstGeom>
        </p:spPr>
      </p:pic>
      <p:sp>
        <p:nvSpPr>
          <p:cNvPr id="10" name="9 Anillo"/>
          <p:cNvSpPr/>
          <p:nvPr/>
        </p:nvSpPr>
        <p:spPr>
          <a:xfrm>
            <a:off x="-252536" y="0"/>
            <a:ext cx="3491880" cy="3212976"/>
          </a:xfrm>
          <a:prstGeom prst="donut">
            <a:avLst>
              <a:gd name="adj" fmla="val 5820"/>
            </a:avLst>
          </a:prstGeom>
          <a:solidFill>
            <a:srgbClr val="FF0000"/>
          </a:solidFill>
          <a:ln w="0" cap="flat"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11" name="10 Anillo"/>
          <p:cNvSpPr/>
          <p:nvPr/>
        </p:nvSpPr>
        <p:spPr>
          <a:xfrm>
            <a:off x="5940152" y="3645024"/>
            <a:ext cx="3491880" cy="3212976"/>
          </a:xfrm>
          <a:prstGeom prst="donut">
            <a:avLst>
              <a:gd name="adj" fmla="val 5820"/>
            </a:avLst>
          </a:prstGeom>
          <a:solidFill>
            <a:srgbClr val="FF0000"/>
          </a:solidFill>
          <a:ln w="0" cap="flat"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12" name="11 Anillo"/>
          <p:cNvSpPr/>
          <p:nvPr/>
        </p:nvSpPr>
        <p:spPr>
          <a:xfrm>
            <a:off x="2915816" y="1196752"/>
            <a:ext cx="3707904" cy="3680792"/>
          </a:xfrm>
          <a:prstGeom prst="donut">
            <a:avLst>
              <a:gd name="adj" fmla="val 5820"/>
            </a:avLst>
          </a:prstGeom>
          <a:solidFill>
            <a:srgbClr val="FF0000"/>
          </a:solidFill>
          <a:ln w="0" cap="flat"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26689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pocoyo-saludand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7718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6 Imagen" descr="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13009" y="332656"/>
            <a:ext cx="5677910" cy="612068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738</TotalTime>
  <Words>58</Words>
  <Application>Microsoft Office PowerPoint</Application>
  <PresentationFormat>Presentación en pantalla (4:3)</PresentationFormat>
  <Paragraphs>46</Paragraphs>
  <Slides>33</Slides>
  <Notes>0</Notes>
  <HiddenSlides>0</HiddenSlides>
  <MMClips>2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33</vt:i4>
      </vt:variant>
    </vt:vector>
  </HeadingPairs>
  <TitlesOfParts>
    <vt:vector size="34" baseType="lpstr">
      <vt:lpstr>Tema de Office</vt:lpstr>
      <vt:lpstr>Presentación de PowerPoint</vt:lpstr>
      <vt:lpstr>Las Vocales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Administrador</dc:creator>
  <cp:lastModifiedBy>Administrador</cp:lastModifiedBy>
  <cp:revision>75</cp:revision>
  <dcterms:created xsi:type="dcterms:W3CDTF">2012-04-04T18:26:58Z</dcterms:created>
  <dcterms:modified xsi:type="dcterms:W3CDTF">2012-04-11T19:12:58Z</dcterms:modified>
</cp:coreProperties>
</file>